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5" r:id="rId8"/>
    <p:sldId id="266" r:id="rId9"/>
    <p:sldId id="264" r:id="rId10"/>
    <p:sldId id="25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1C2DD96-E987-43C9-B026-DB3B356D0B4E}">
          <p14:sldIdLst>
            <p14:sldId id="256"/>
            <p14:sldId id="257"/>
            <p14:sldId id="261"/>
            <p14:sldId id="260"/>
            <p14:sldId id="262"/>
            <p14:sldId id="263"/>
          </p14:sldIdLst>
        </p14:section>
        <p14:section name="제목 없는 구역" id="{275EA669-6119-4DCE-8BEE-4F0696880EF3}">
          <p14:sldIdLst>
            <p14:sldId id="265"/>
            <p14:sldId id="266"/>
            <p14:sldId id="26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DAEBB-C5EA-4DB8-AA98-5F6CB1AF6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27237"/>
          </a:xfrm>
        </p:spPr>
        <p:txBody>
          <a:bodyPr anchor="b">
            <a:normAutofit/>
          </a:bodyPr>
          <a:lstStyle>
            <a:lvl1pPr algn="ctr">
              <a:defRPr sz="6600"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732DF-5776-4FCA-8CB9-41579BA67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DF1B-566D-4156-A843-27758811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D25ED-B79E-4E42-AFC3-0A9CF76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ACD91-35CA-4DE6-BB0B-BF8D1682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F8A5C8-B649-4761-8A5E-C6BA34893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32" y="4979638"/>
            <a:ext cx="2861736" cy="5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2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D2A86-6F65-4EC2-963F-A797803A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E9FBA-F837-4317-B659-D8D608EBA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302E8-D327-47D4-B894-FB32BD9A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B2870E-A702-4207-B585-9FDEF119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21E9A-2F3E-4FB0-A334-6E4A887F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4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B0BCC5E-7709-449D-BB6F-AB4CE8A42C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14560-2D54-4F79-916C-3183558A3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9C849-103A-424F-A2A3-B0F9C561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156B4-1907-4B23-A9A4-8D2F06AE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CC56C-3A8D-4EBB-8F97-AAB7EB70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5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ED080-01DA-4D3B-B2CC-C2F53514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FD6E1-0C72-4F49-AE2D-0971CD61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8C394-41B4-43E3-AF45-075B5DD6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E8CBC-2652-414F-ABAF-C38FE766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BDF27-242F-4123-9EF2-614A77A9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3D1F58-ED53-4B83-BBD2-825FEAFE0457}"/>
              </a:ext>
            </a:extLst>
          </p:cNvPr>
          <p:cNvCxnSpPr/>
          <p:nvPr userDrawn="1"/>
        </p:nvCxnSpPr>
        <p:spPr>
          <a:xfrm>
            <a:off x="0" y="982133"/>
            <a:ext cx="778086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BB867C2E-CC42-4F28-8C0A-BDE7777FE2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011" y="105833"/>
            <a:ext cx="1680855" cy="3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08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06CBF-162F-4C19-97D5-5E49FF8C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E898B-8939-4D0E-A5AE-48E971F1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F3B85-1C37-4801-B118-20AE4435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B6C10-DCA0-4A2A-9020-373AE944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B6EAC-9B1F-4392-AA2B-DAD32D15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6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DFD5A-7490-4E04-A6B4-0F986D59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69F38-AFA5-4E08-8B55-D69732603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380F5-23BE-43AA-A4E2-CFD675CF1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FFDDA-A96C-4F03-A3D0-31513F1F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68B385-7F02-4A57-9B80-80DB3661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C87C4-9CFC-48F9-B954-C8D0D266B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8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FFA22-3215-4EA6-B679-49420016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30239-154B-4288-91D9-7D80C992F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782E6D-A97F-4460-9002-C8FFDFE8C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FE478F-B640-4293-AF56-6053FD9AE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BF3DFD-28E0-4212-9169-28E897701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59E032-0978-49A4-AEB0-0E0FB45B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AC62C4-8DC8-47DB-B23A-8424A311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D57DAD-5AE8-49CC-81A9-14399B5D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7F93B-150D-4566-90A7-1703214A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0D4D3D-5029-45E9-A4FA-ABEC4C0A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5FF01A-B6F0-486C-A989-DA4D454A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447864-D2C9-4C7F-AB0E-7F81F76B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5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1B17D7-FA66-47DB-9681-4985323F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97139C-6EEC-45A3-98F4-8D9B5ADC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96C4D-8FA9-49BD-9161-90AB30D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1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00FA5-2CE2-4801-8979-82EAFF11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A3AD7-37E2-40B8-AE43-445643A3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E1C17-2905-43B3-9E4C-118894AC8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A1475A-31B9-40E1-B8AA-9DF8C747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DA53F-AB38-4207-9AE4-643C5548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45C1E-D46F-4F3D-996F-66617BC9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5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7AD02-EC28-4508-AE03-A044303D0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E5EE7D-0489-42AA-9858-DC880EE75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0C38AA-9C19-4DD9-B19D-B8685E2A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5484A-0837-4E62-92EA-23DFD38A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A5A3-8156-4A8F-87BF-ADCBB2F78195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5685E-FA5F-40E5-B3FF-DCD62F55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6A584B-413C-43AD-991C-BAA8584A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7EE42-0A46-4DBC-A8D9-9201537AE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99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B5F782-F68F-43A4-B9D6-6B67B2C7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162983"/>
            <a:ext cx="11463866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3175F-A4AC-428F-8911-63ED4641A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67" y="1151467"/>
            <a:ext cx="11463866" cy="486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33707-1DD9-4482-A984-3CD538105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fld id="{2B64A5A3-8156-4A8F-87BF-ADCBB2F78195}" type="datetimeFigureOut">
              <a:rPr lang="ko-KR" altLang="en-US" smtClean="0"/>
              <a:pPr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A9403-15B9-4D3C-AC05-14440C77D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ED1BB-0077-4582-B401-2C50A972C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fld id="{22F7EE42-0A46-4DBC-A8D9-9201537AE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2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un-hwang/vvs_generator/tree/m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7E7CF-B4DC-4A59-9FBA-27C821B5F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Very Vary Shorts Generator: </a:t>
            </a:r>
            <a:br>
              <a:rPr lang="en-US" altLang="ko-KR" sz="4800" dirty="0"/>
            </a:br>
            <a:r>
              <a:rPr lang="en-US" altLang="ko-KR" sz="4800" dirty="0"/>
              <a:t>AI</a:t>
            </a:r>
            <a:r>
              <a:rPr lang="ko-KR" altLang="en-US" sz="4800" dirty="0"/>
              <a:t>기술을 활용한 자동 </a:t>
            </a:r>
            <a:r>
              <a:rPr lang="ko-KR" altLang="en-US" sz="4800" dirty="0" err="1"/>
              <a:t>쇼츠</a:t>
            </a:r>
            <a:r>
              <a:rPr lang="ko-KR" altLang="en-US" sz="4800" dirty="0"/>
              <a:t> </a:t>
            </a:r>
            <a:r>
              <a:rPr lang="ko-KR" altLang="en-US" sz="4800" dirty="0" err="1"/>
              <a:t>생성기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3270C6-2080-49EC-B03D-239F3AD8A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Team VVSG</a:t>
            </a:r>
          </a:p>
          <a:p>
            <a:r>
              <a:rPr lang="ko-KR" altLang="en-US" dirty="0"/>
              <a:t>학번 이름</a:t>
            </a:r>
          </a:p>
        </p:txBody>
      </p:sp>
    </p:spTree>
    <p:extLst>
      <p:ext uri="{BB962C8B-B14F-4D97-AF65-F5344CB8AC3E}">
        <p14:creationId xmlns:p14="http://schemas.microsoft.com/office/powerpoint/2010/main" val="156115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A6DD2-9565-4532-BCCF-EA721607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</a:t>
            </a:r>
            <a:r>
              <a:rPr lang="en-US" altLang="ko-KR" dirty="0"/>
              <a:t>(</a:t>
            </a:r>
            <a:r>
              <a:rPr lang="ko-KR" altLang="en-US" dirty="0"/>
              <a:t>데모 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Shorts Video Generator - Chrome 2023-10-13 20-51-57">
            <a:hlinkClick r:id="" action="ppaction://media"/>
            <a:extLst>
              <a:ext uri="{FF2B5EF4-FFF2-40B4-BE49-F238E27FC236}">
                <a16:creationId xmlns:a16="http://schemas.microsoft.com/office/drawing/2014/main" id="{A29E63B1-1D2A-42BC-B9DA-97D3610638F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018" end="0.29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644" y="1157817"/>
            <a:ext cx="9844712" cy="5537200"/>
          </a:xfrm>
        </p:spPr>
      </p:pic>
    </p:spTree>
    <p:extLst>
      <p:ext uri="{BB962C8B-B14F-4D97-AF65-F5344CB8AC3E}">
        <p14:creationId xmlns:p14="http://schemas.microsoft.com/office/powerpoint/2010/main" val="38684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632CA-4795-4906-9F50-CA7FAA99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소개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859B201-5854-4E91-98DF-C603FEF5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프로젝트명</a:t>
            </a:r>
            <a:r>
              <a:rPr lang="en-US" altLang="ko-KR" dirty="0"/>
              <a:t>(</a:t>
            </a:r>
            <a:r>
              <a:rPr lang="ko-KR" altLang="en-US" dirty="0"/>
              <a:t>팀 명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VVS Generator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프로젝트 개요</a:t>
            </a:r>
            <a:endParaRPr lang="en-US" altLang="ko-KR" dirty="0"/>
          </a:p>
          <a:p>
            <a:pPr lvl="1"/>
            <a:r>
              <a:rPr lang="ko-KR" altLang="en-US" dirty="0"/>
              <a:t>사용자가 입력한 텍스트 정보를 기반으로 짧은 비디오 영상 제작</a:t>
            </a:r>
            <a:endParaRPr lang="en-US" altLang="ko-KR" dirty="0"/>
          </a:p>
          <a:p>
            <a:pPr lvl="1"/>
            <a:r>
              <a:rPr lang="ko-KR" altLang="en-US" dirty="0"/>
              <a:t>입력데이터</a:t>
            </a:r>
            <a:r>
              <a:rPr lang="en-US" altLang="ko-KR" dirty="0"/>
              <a:t>: </a:t>
            </a:r>
            <a:r>
              <a:rPr lang="ko-KR" altLang="en-US" dirty="0"/>
              <a:t>단어 또는 짧은 문장 등 자유로운 형태 </a:t>
            </a:r>
            <a:r>
              <a:rPr lang="en-US" altLang="ko-KR" dirty="0"/>
              <a:t>(</a:t>
            </a:r>
            <a:r>
              <a:rPr lang="ko-KR" altLang="en-US" dirty="0"/>
              <a:t>언어 비제약적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출력결과물</a:t>
            </a:r>
            <a:r>
              <a:rPr lang="en-US" altLang="ko-KR" dirty="0"/>
              <a:t>: </a:t>
            </a:r>
            <a:r>
              <a:rPr lang="ko-KR" altLang="en-US" dirty="0"/>
              <a:t>짧은 길이</a:t>
            </a:r>
            <a:r>
              <a:rPr lang="en-US" altLang="ko-KR" dirty="0"/>
              <a:t>(15</a:t>
            </a:r>
            <a:r>
              <a:rPr lang="ko-KR" altLang="en-US" dirty="0"/>
              <a:t>초 상당</a:t>
            </a:r>
            <a:r>
              <a:rPr lang="en-US" altLang="ko-KR" dirty="0"/>
              <a:t>)</a:t>
            </a:r>
            <a:r>
              <a:rPr lang="ko-KR" altLang="en-US" dirty="0"/>
              <a:t>의 비디오 파일</a:t>
            </a:r>
            <a:r>
              <a:rPr lang="en-US" altLang="ko-KR" dirty="0"/>
              <a:t>(mp4)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타겟고객</a:t>
            </a:r>
            <a:endParaRPr lang="en-US" altLang="ko-KR" dirty="0"/>
          </a:p>
          <a:p>
            <a:pPr lvl="1"/>
            <a:r>
              <a:rPr lang="ko-KR" altLang="en-US" dirty="0"/>
              <a:t>콘텐츠 크리에이터</a:t>
            </a:r>
            <a:r>
              <a:rPr lang="en-US" altLang="ko-KR" dirty="0"/>
              <a:t>, </a:t>
            </a:r>
            <a:r>
              <a:rPr lang="ko-KR" altLang="en-US" dirty="0"/>
              <a:t>마케터</a:t>
            </a:r>
            <a:r>
              <a:rPr lang="en-US" altLang="ko-KR" dirty="0"/>
              <a:t>, </a:t>
            </a:r>
            <a:r>
              <a:rPr lang="ko-KR" altLang="en-US" dirty="0"/>
              <a:t>교육자 뿐 아니라 콘텐츠 제작을 어려워하는 모든 사람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02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CEB6D-22B0-4A93-8A5D-5D0123D7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CF05AE-1AA9-4367-9F2C-9E2538A4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생성</a:t>
            </a:r>
            <a:r>
              <a:rPr lang="en-US" altLang="ko-KR" sz="2400" dirty="0"/>
              <a:t>AI</a:t>
            </a:r>
            <a:r>
              <a:rPr lang="ko-KR" altLang="en-US" sz="2400" dirty="0"/>
              <a:t>기술 시장 현황</a:t>
            </a:r>
            <a:endParaRPr lang="en-US" altLang="ko-KR" sz="2400" dirty="0"/>
          </a:p>
          <a:p>
            <a:pPr lvl="1"/>
            <a:r>
              <a:rPr lang="en-US" altLang="ko-KR" sz="2000" dirty="0"/>
              <a:t>2035</a:t>
            </a:r>
            <a:r>
              <a:rPr lang="ko-KR" altLang="en-US" sz="2000" dirty="0"/>
              <a:t>년도 기준 짧은 비디오 플랫폼이 시장의 </a:t>
            </a:r>
            <a:r>
              <a:rPr lang="en-US" altLang="ko-KR" sz="2000" dirty="0"/>
              <a:t>39%</a:t>
            </a:r>
            <a:r>
              <a:rPr lang="ko-KR" altLang="en-US" sz="2000" dirty="0"/>
              <a:t>를 차지할 것으로 예상</a:t>
            </a:r>
            <a:endParaRPr lang="en-US" altLang="ko-KR" sz="2000" dirty="0"/>
          </a:p>
          <a:p>
            <a:pPr lvl="1"/>
            <a:r>
              <a:rPr lang="en-US" altLang="ko-KR" sz="2000" dirty="0"/>
              <a:t>2027</a:t>
            </a:r>
            <a:r>
              <a:rPr lang="ko-KR" altLang="en-US" sz="2000" dirty="0"/>
              <a:t>년 생성</a:t>
            </a:r>
            <a:r>
              <a:rPr lang="en-US" altLang="ko-KR" sz="2000" dirty="0"/>
              <a:t>AI </a:t>
            </a:r>
            <a:r>
              <a:rPr lang="ko-KR" altLang="en-US" sz="2000" dirty="0"/>
              <a:t>시장 규모는 </a:t>
            </a:r>
            <a:r>
              <a:rPr lang="en-US" altLang="ko-KR" sz="2000" dirty="0"/>
              <a:t>2022</a:t>
            </a:r>
            <a:r>
              <a:rPr lang="ko-KR" altLang="en-US" sz="2000" dirty="0"/>
              <a:t>년보다 </a:t>
            </a:r>
            <a:r>
              <a:rPr lang="en-US" altLang="ko-KR" sz="2000" dirty="0"/>
              <a:t>346</a:t>
            </a:r>
            <a:r>
              <a:rPr lang="ko-KR" altLang="en-US" sz="2000" dirty="0"/>
              <a:t>억 </a:t>
            </a:r>
            <a:r>
              <a:rPr lang="en-US" altLang="ko-KR" sz="2000" dirty="0"/>
              <a:t>9537</a:t>
            </a:r>
            <a:r>
              <a:rPr lang="ko-KR" altLang="en-US" sz="2000" dirty="0"/>
              <a:t>만 달러 증가할 것으로 전망</a:t>
            </a:r>
            <a:endParaRPr lang="en-US" altLang="ko-KR" sz="2000" dirty="0"/>
          </a:p>
          <a:p>
            <a:endParaRPr lang="en-US" altLang="ko-KR" sz="2400" dirty="0"/>
          </a:p>
          <a:p>
            <a:r>
              <a:rPr lang="ko-KR" altLang="en-US" sz="2400" dirty="0"/>
              <a:t>경쟁사 현황</a:t>
            </a:r>
            <a:endParaRPr lang="en-US" altLang="ko-KR" sz="2400" dirty="0"/>
          </a:p>
          <a:p>
            <a:pPr lvl="1"/>
            <a:r>
              <a:rPr lang="en-US" altLang="ko-KR" sz="2000" dirty="0"/>
              <a:t>Video stew: </a:t>
            </a:r>
            <a:r>
              <a:rPr lang="ko-KR" altLang="en-US" sz="2000" dirty="0"/>
              <a:t>자동 </a:t>
            </a:r>
            <a:r>
              <a:rPr lang="ko-KR" altLang="en-US" sz="2000" dirty="0" err="1"/>
              <a:t>쇼츠</a:t>
            </a:r>
            <a:r>
              <a:rPr lang="ko-KR" altLang="en-US" sz="2000" dirty="0"/>
              <a:t> 제작 기술 플랫폼</a:t>
            </a:r>
            <a:r>
              <a:rPr lang="en-US" altLang="ko-KR" sz="2000" dirty="0"/>
              <a:t>, </a:t>
            </a:r>
            <a:r>
              <a:rPr lang="ko-KR" altLang="en-US" sz="2000" dirty="0"/>
              <a:t>월 구독료 발생</a:t>
            </a:r>
            <a:r>
              <a:rPr lang="en-US" altLang="ko-KR" sz="2000" dirty="0"/>
              <a:t>, </a:t>
            </a:r>
            <a:r>
              <a:rPr lang="ko-KR" altLang="en-US" sz="2000" dirty="0"/>
              <a:t>무료 체험기능이 없음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Vrew</a:t>
            </a:r>
            <a:r>
              <a:rPr lang="en-US" altLang="ko-KR" sz="2000" dirty="0"/>
              <a:t>: </a:t>
            </a:r>
            <a:r>
              <a:rPr lang="ko-KR" altLang="en-US" sz="2000" dirty="0"/>
              <a:t>동영상 편집 플랫폼</a:t>
            </a:r>
            <a:r>
              <a:rPr lang="en-US" altLang="ko-KR" sz="2000" dirty="0"/>
              <a:t>, </a:t>
            </a:r>
            <a:r>
              <a:rPr lang="ko-KR" altLang="en-US" sz="2000" dirty="0"/>
              <a:t>자동 생성을 위한 </a:t>
            </a:r>
            <a:r>
              <a:rPr lang="en-US" altLang="ko-KR" sz="2000" dirty="0"/>
              <a:t>AI </a:t>
            </a:r>
            <a:r>
              <a:rPr lang="ko-KR" altLang="en-US" sz="2000" dirty="0"/>
              <a:t>도구 지원</a:t>
            </a:r>
            <a:r>
              <a:rPr lang="en-US" altLang="ko-KR" sz="2000" dirty="0"/>
              <a:t>, </a:t>
            </a:r>
            <a:r>
              <a:rPr lang="ko-KR" altLang="en-US" sz="2000" dirty="0"/>
              <a:t>영상 생성 경험이 없는 경우 도구 사용에 어려움</a:t>
            </a:r>
            <a:endParaRPr lang="en-US" altLang="ko-K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89C79-5C3B-46E4-B56D-D38B983B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4651313"/>
            <a:ext cx="3289300" cy="18818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8423B42-29A3-4B79-8215-E8AC3974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4651313"/>
            <a:ext cx="1439333" cy="18455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9722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C6548-E62A-48EB-8EA3-E4C922B2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기술의 특장점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1F019EC-C9C8-4CF0-A20C-BEE219886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2457914"/>
              </p:ext>
            </p:extLst>
          </p:nvPr>
        </p:nvGraphicFramePr>
        <p:xfrm>
          <a:off x="914400" y="1421853"/>
          <a:ext cx="10363200" cy="4671896"/>
        </p:xfrm>
        <a:graphic>
          <a:graphicData uri="http://schemas.openxmlformats.org/drawingml/2006/table">
            <a:tbl>
              <a:tblPr/>
              <a:tblGrid>
                <a:gridCol w="1780757">
                  <a:extLst>
                    <a:ext uri="{9D8B030D-6E8A-4147-A177-3AD203B41FA5}">
                      <a16:colId xmlns:a16="http://schemas.microsoft.com/office/drawing/2014/main" val="786265320"/>
                    </a:ext>
                  </a:extLst>
                </a:gridCol>
                <a:gridCol w="3574902">
                  <a:extLst>
                    <a:ext uri="{9D8B030D-6E8A-4147-A177-3AD203B41FA5}">
                      <a16:colId xmlns:a16="http://schemas.microsoft.com/office/drawing/2014/main" val="1748208539"/>
                    </a:ext>
                  </a:extLst>
                </a:gridCol>
                <a:gridCol w="5007541">
                  <a:extLst>
                    <a:ext uri="{9D8B030D-6E8A-4147-A177-3AD203B41FA5}">
                      <a16:colId xmlns:a16="http://schemas.microsoft.com/office/drawing/2014/main" val="2570252608"/>
                    </a:ext>
                  </a:extLst>
                </a:gridCol>
              </a:tblGrid>
              <a:tr h="292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항목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기존 기술의 문제점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제안하는 서비스의 특장점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742080"/>
                  </a:ext>
                </a:extLst>
              </a:tr>
              <a:tr h="8635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 친화적 비디오 제작도구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영상 제작을 위해 복잡한 기술적 지식 요구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간단하고 직관적인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UI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와 자동화된 비디오 제작 과정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어린이와 노인 및 비전문가도 손쉽게 작성할 수 있는 형태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55403"/>
                  </a:ext>
                </a:extLst>
              </a:tr>
              <a:tr h="8635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높은 품질의 비디오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제한된 출력 품질 및 형식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사용자가 원하는 길이의 이야기와 해상도의 영상을 설정하여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최적화된 알고리즘으로 고화질 비디오 제작 가능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6331"/>
                  </a:ext>
                </a:extLst>
              </a:tr>
              <a:tr h="5780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다양한 콘텐츠 스타일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제한된 스타일 옵션 및 창작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AI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기술을 활용하여 제한적이지 않은 범위의 창작물 작성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36961"/>
                  </a:ext>
                </a:extLst>
              </a:tr>
              <a:tr h="8635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저렴한 비용의 제작도구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높은 비용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월 결제비용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등 기술 사용을 위해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인당 연간 수십만원 단위의 비용이 필요함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스토리 제작을 위한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OpenAI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의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API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비용만 지불이 필요하며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스토리를 제작하지 않는 경우 비용이 불필요함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08651"/>
                  </a:ext>
                </a:extLst>
              </a:tr>
              <a:tr h="5780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 언어에 비제한적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한글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영문 등 특정 언어에 국한된 모델 개발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ChatGPT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를 활용하므로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사용된 입력 언어에 무관하게 한국어 기반의 스토리 제작가능</a:t>
                      </a:r>
                    </a:p>
                  </a:txBody>
                  <a:tcPr marL="98742" marR="98742" marT="27299" marB="2729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39759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D51693C-761C-4E05-B1A1-18A676AE1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1857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30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EF368-B01B-45FB-8626-63A8193C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기술 소개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7D09D0-5AC6-4E08-83BD-7C199D29C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시퀀스 다이어그램 기반 소개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7D98111-8F4A-4385-8B81-9556CA62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62" y="2014487"/>
            <a:ext cx="8136676" cy="38021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4492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725DD-6F3F-45F6-90D4-A9B7DE92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기술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CE8E3-B796-4E66-A8B8-C246D2BB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스토리 </a:t>
            </a:r>
            <a:r>
              <a:rPr lang="ko-KR" altLang="en-US" dirty="0" err="1"/>
              <a:t>생성모듈</a:t>
            </a:r>
            <a:endParaRPr lang="en-US" altLang="ko-KR" dirty="0"/>
          </a:p>
          <a:p>
            <a:pPr lvl="1"/>
            <a:r>
              <a:rPr lang="ko-KR" altLang="en-US" dirty="0"/>
              <a:t>기능소개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스토리기반 이미지 </a:t>
            </a:r>
            <a:r>
              <a:rPr lang="ko-KR" altLang="en-US" dirty="0" err="1"/>
              <a:t>생성모듈</a:t>
            </a:r>
            <a:endParaRPr lang="en-US" altLang="ko-KR" dirty="0"/>
          </a:p>
          <a:p>
            <a:pPr lvl="1"/>
            <a:r>
              <a:rPr lang="ko-KR" altLang="en-US" dirty="0"/>
              <a:t>기능소개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쇼츠</a:t>
            </a:r>
            <a:r>
              <a:rPr lang="ko-KR" altLang="en-US" dirty="0"/>
              <a:t> </a:t>
            </a:r>
            <a:r>
              <a:rPr lang="ko-KR" altLang="en-US" dirty="0" err="1"/>
              <a:t>생성모듈</a:t>
            </a:r>
            <a:endParaRPr lang="en-US" altLang="ko-KR" dirty="0"/>
          </a:p>
          <a:p>
            <a:pPr lvl="1"/>
            <a:r>
              <a:rPr lang="ko-KR" altLang="en-US" dirty="0"/>
              <a:t>기능소개</a:t>
            </a:r>
          </a:p>
        </p:txBody>
      </p:sp>
    </p:spTree>
    <p:extLst>
      <p:ext uri="{BB962C8B-B14F-4D97-AF65-F5344CB8AC3E}">
        <p14:creationId xmlns:p14="http://schemas.microsoft.com/office/powerpoint/2010/main" val="106573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85E99-3F90-4D14-AA67-B75DAA8D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활용방안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강조하고싶은</a:t>
            </a:r>
            <a:r>
              <a:rPr lang="ko-KR" altLang="en-US" dirty="0">
                <a:solidFill>
                  <a:srgbClr val="FF0000"/>
                </a:solidFill>
              </a:rPr>
              <a:t> 내용 어필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0DD00-C114-4289-A098-74832950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ChatGPT</a:t>
            </a:r>
            <a:r>
              <a:rPr lang="ko-KR" altLang="en-US" sz="2400" dirty="0"/>
              <a:t>의 </a:t>
            </a:r>
            <a:r>
              <a:rPr lang="en-US" altLang="ko-KR" sz="2400" dirty="0"/>
              <a:t>few(one/zero)-shot learning</a:t>
            </a:r>
            <a:r>
              <a:rPr lang="ko-KR" altLang="en-US" sz="2400" dirty="0"/>
              <a:t>에 대해 강인한 특성 정보를 활용하여</a:t>
            </a:r>
            <a:r>
              <a:rPr lang="en-US" altLang="ko-KR" sz="2400" dirty="0"/>
              <a:t>, input-output pair</a:t>
            </a:r>
            <a:r>
              <a:rPr lang="ko-KR" altLang="en-US" sz="2400" dirty="0"/>
              <a:t>를 제작하여 원하는 형태의 결과물을 획득 </a:t>
            </a:r>
            <a:endParaRPr lang="en-US" altLang="ko-KR" sz="2400" dirty="0"/>
          </a:p>
          <a:p>
            <a:pPr lvl="1"/>
            <a:r>
              <a:rPr lang="ko-KR" altLang="en-US" sz="2000" dirty="0"/>
              <a:t>본 프로젝트 내 스토리 제작 시</a:t>
            </a:r>
            <a:r>
              <a:rPr lang="en-US" altLang="ko-KR" sz="2000" dirty="0"/>
              <a:t>, </a:t>
            </a:r>
            <a:r>
              <a:rPr lang="ko-KR" altLang="en-US" sz="2000" dirty="0"/>
              <a:t>원하는 형태의 결과물을 추출하도록 작성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30C38638-3FC7-45F0-9D64-A0D6B669DF8F}"/>
              </a:ext>
            </a:extLst>
          </p:cNvPr>
          <p:cNvSpPr/>
          <p:nvPr/>
        </p:nvSpPr>
        <p:spPr>
          <a:xfrm>
            <a:off x="2980265" y="2570691"/>
            <a:ext cx="8847667" cy="1090083"/>
          </a:xfrm>
          <a:prstGeom prst="wedgeRoundRectCallout">
            <a:avLst>
              <a:gd name="adj1" fmla="val 48885"/>
              <a:gd name="adj2" fmla="val 7043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'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다음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포멧으로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줄동화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작성해줘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한글이야기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문장과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영문이미지묘사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3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문장으로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영문 이미지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묘사에는주변정보와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배경에 들어갈 내용들을 모두 포함해줘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주제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600" b="1" dirty="0">
                <a:solidFill>
                  <a:srgbClr val="FF0000"/>
                </a:solidFill>
              </a:rPr>
              <a:t>사용자입력 텍스트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줄바꿈없이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출력하기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출력형태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(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리스트형태로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한칸에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한문장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): </a:t>
            </a:r>
            <a:r>
              <a:rPr lang="en-US" altLang="ko-KR" sz="1600" b="1" dirty="0" err="1">
                <a:solidFill>
                  <a:sysClr val="windowText" lastClr="000000"/>
                </a:solidFill>
              </a:rPr>
              <a:t>korstory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:[,,] </a:t>
            </a:r>
            <a:r>
              <a:rPr lang="en-US" altLang="ko-KR" sz="1600" b="1" dirty="0" err="1">
                <a:solidFill>
                  <a:sysClr val="windowText" lastClr="000000"/>
                </a:solidFill>
              </a:rPr>
              <a:t>engdescription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:[,,]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19FA461-25C1-41CD-BFF8-2D4564EB145C}"/>
              </a:ext>
            </a:extLst>
          </p:cNvPr>
          <p:cNvSpPr/>
          <p:nvPr/>
        </p:nvSpPr>
        <p:spPr>
          <a:xfrm>
            <a:off x="364066" y="4107391"/>
            <a:ext cx="11463866" cy="1904207"/>
          </a:xfrm>
          <a:prstGeom prst="wedgeRoundRectCallout">
            <a:avLst>
              <a:gd name="adj1" fmla="val -48007"/>
              <a:gd name="adj2" fmla="val 5905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ysClr val="windowText" lastClr="000000"/>
                </a:solidFill>
              </a:rPr>
              <a:t>korstory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: ["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한 날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귀여운 강아지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토비는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밤하늘을 올려다봤어요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 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별들이 빛나고 있었어요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.",</a:t>
            </a:r>
          </a:p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           "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토비는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꿈 속에서 우주선을 타고 별빛을 따라 우주로 모험을 떠났어요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.",</a:t>
            </a:r>
          </a:p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           "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우주에서 </a:t>
            </a:r>
            <a:r>
              <a:rPr lang="ko-KR" altLang="en-US" sz="1600" b="1" dirty="0" err="1">
                <a:solidFill>
                  <a:sysClr val="windowText" lastClr="000000"/>
                </a:solidFill>
              </a:rPr>
              <a:t>토비는</a:t>
            </a:r>
            <a:r>
              <a:rPr lang="ko-KR" altLang="en-US" sz="1600" b="1" dirty="0">
                <a:solidFill>
                  <a:sysClr val="windowText" lastClr="000000"/>
                </a:solidFill>
              </a:rPr>
              <a:t> 색깔로 빛나는 행성과 친구들을 만나 무한한 모험을 즐겼어요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."],</a:t>
            </a:r>
          </a:p>
          <a:p>
            <a:pPr algn="ctr"/>
            <a:r>
              <a:rPr lang="en-US" altLang="ko-KR" sz="1600" b="1" dirty="0" err="1">
                <a:solidFill>
                  <a:sysClr val="windowText" lastClr="000000"/>
                </a:solidFill>
              </a:rPr>
              <a:t>engdescription</a:t>
            </a:r>
            <a:r>
              <a:rPr lang="en-US" altLang="ko-KR" sz="1600" b="1" dirty="0">
                <a:solidFill>
                  <a:sysClr val="windowText" lastClr="000000"/>
                </a:solidFill>
              </a:rPr>
              <a:t>: ["One day, the adorable puppy Toby looked up at the night sky. The stars were twinkling.",</a:t>
            </a:r>
          </a:p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                 "In a dream, Toby boarded a spaceship and embarked on an adventure through the starlight.",</a:t>
            </a:r>
          </a:p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</a:rPr>
              <a:t>                 "In space, Toby met planets that shone in various colors and made friends, enjoying endless adventures."]</a:t>
            </a:r>
          </a:p>
        </p:txBody>
      </p:sp>
    </p:spTree>
    <p:extLst>
      <p:ext uri="{BB962C8B-B14F-4D97-AF65-F5344CB8AC3E}">
        <p14:creationId xmlns:p14="http://schemas.microsoft.com/office/powerpoint/2010/main" val="184402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44AF3-1C9B-4CCD-A24F-90EE88A9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ChatGPT</a:t>
            </a:r>
            <a:r>
              <a:rPr lang="ko-KR" altLang="en-US" dirty="0"/>
              <a:t> 활용방안 </a:t>
            </a:r>
            <a:r>
              <a:rPr lang="en-US" altLang="ko-KR" dirty="0"/>
              <a:t>(</a:t>
            </a:r>
            <a:r>
              <a:rPr lang="ko-KR" altLang="en-US" dirty="0"/>
              <a:t>출력 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91289-D150-4957-A447-BACA0F6E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‘</a:t>
            </a:r>
            <a:r>
              <a:rPr lang="ko-KR" altLang="en-US" sz="2000" dirty="0" err="1"/>
              <a:t>바다에사는</a:t>
            </a:r>
            <a:r>
              <a:rPr lang="ko-KR" altLang="en-US" sz="2000" dirty="0"/>
              <a:t> 아기코끼리</a:t>
            </a:r>
            <a:r>
              <a:rPr lang="en-US" altLang="ko-KR" sz="2000" dirty="0"/>
              <a:t>’ </a:t>
            </a:r>
            <a:r>
              <a:rPr lang="ko-KR" altLang="en-US" sz="2000" dirty="0"/>
              <a:t>및 </a:t>
            </a:r>
            <a:r>
              <a:rPr lang="en-US" altLang="ko-KR" sz="2000" dirty="0"/>
              <a:t>‘</a:t>
            </a:r>
            <a:r>
              <a:rPr lang="ko-KR" altLang="en-US" sz="2000" dirty="0"/>
              <a:t>강아지의 </a:t>
            </a:r>
            <a:r>
              <a:rPr lang="ko-KR" altLang="en-US" sz="2000" dirty="0" err="1"/>
              <a:t>우주모험</a:t>
            </a:r>
            <a:r>
              <a:rPr lang="en-US" altLang="ko-KR" sz="2000" dirty="0"/>
              <a:t>’ </a:t>
            </a:r>
            <a:r>
              <a:rPr lang="ko-KR" altLang="en-US" sz="2000" dirty="0"/>
              <a:t>에 대한 스토리 생성결과 </a:t>
            </a:r>
            <a:r>
              <a:rPr lang="en-US" altLang="ko-KR" sz="2000" dirty="0"/>
              <a:t>(3</a:t>
            </a:r>
            <a:r>
              <a:rPr lang="ko-KR" altLang="en-US" sz="2000" dirty="0"/>
              <a:t>문장 출력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1800" dirty="0"/>
              <a:t>API</a:t>
            </a:r>
            <a:r>
              <a:rPr lang="ko-KR" altLang="en-US" sz="1800" dirty="0"/>
              <a:t>를 사용하여 자동화 가능 </a:t>
            </a:r>
            <a:r>
              <a:rPr lang="en-US" altLang="ko-KR" sz="1800" dirty="0"/>
              <a:t>(</a:t>
            </a:r>
            <a:r>
              <a:rPr lang="ko-KR" altLang="en-US" sz="1800" dirty="0"/>
              <a:t>모듈에 대한 설계내역은 소스코드에 포함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출력 결과물에 대한 텍스트 </a:t>
            </a:r>
            <a:r>
              <a:rPr lang="ko-KR" altLang="en-US" sz="1800" dirty="0" err="1"/>
              <a:t>전처리</a:t>
            </a:r>
            <a:r>
              <a:rPr lang="ko-KR" altLang="en-US" sz="1800" dirty="0"/>
              <a:t> 기술</a:t>
            </a:r>
            <a:r>
              <a:rPr lang="en-US" altLang="ko-KR" sz="1800" dirty="0"/>
              <a:t>(</a:t>
            </a:r>
            <a:r>
              <a:rPr lang="ko-KR" altLang="en-US" sz="1800" dirty="0"/>
              <a:t>개발</a:t>
            </a:r>
            <a:r>
              <a:rPr lang="en-US" altLang="ko-KR" sz="1800" dirty="0"/>
              <a:t>)</a:t>
            </a:r>
            <a:r>
              <a:rPr lang="ko-KR" altLang="en-US" sz="1800" dirty="0"/>
              <a:t>을 통해 이미지 </a:t>
            </a:r>
            <a:r>
              <a:rPr lang="ko-KR" altLang="en-US" sz="1800" dirty="0" err="1"/>
              <a:t>생성모듈에</a:t>
            </a:r>
            <a:r>
              <a:rPr lang="ko-KR" altLang="en-US" sz="1800" dirty="0"/>
              <a:t> 전달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08AD6-E2FF-4ACA-9050-0E440256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07" y="2411627"/>
            <a:ext cx="4915586" cy="4153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1330DB-4F2C-485C-88E9-379347AB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33" y="2411627"/>
            <a:ext cx="4801270" cy="40963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F0BCC0-1709-4651-85EE-F6C76736BA43}"/>
              </a:ext>
            </a:extLst>
          </p:cNvPr>
          <p:cNvSpPr/>
          <p:nvPr/>
        </p:nvSpPr>
        <p:spPr>
          <a:xfrm>
            <a:off x="2857500" y="2908300"/>
            <a:ext cx="14351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773315-C7AE-443F-BE90-1C746CBCDCD0}"/>
              </a:ext>
            </a:extLst>
          </p:cNvPr>
          <p:cNvSpPr/>
          <p:nvPr/>
        </p:nvSpPr>
        <p:spPr>
          <a:xfrm>
            <a:off x="8407400" y="2908300"/>
            <a:ext cx="1143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14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AC799-EFF2-4B93-8392-FCCFAAC7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결과물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1583B-CD30-4845-88B8-79A0E7C5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소스코드 및 활용 가이드 문서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Github</a:t>
            </a:r>
            <a:r>
              <a:rPr lang="ko-KR" altLang="en-US" sz="2000" dirty="0"/>
              <a:t>에 업로드</a:t>
            </a:r>
            <a:r>
              <a:rPr lang="en-US" altLang="ko-KR" sz="2000" dirty="0"/>
              <a:t>, URL:</a:t>
            </a:r>
            <a:r>
              <a:rPr lang="en-US" altLang="ko-KR" sz="1100" dirty="0">
                <a:hlinkClick r:id="rId2"/>
              </a:rPr>
              <a:t>https://github.com/sun-hwang/vvs_generator/tree/main</a:t>
            </a:r>
            <a:r>
              <a:rPr lang="en-US" altLang="ko-KR" sz="1100" dirty="0"/>
              <a:t> </a:t>
            </a:r>
            <a:endParaRPr lang="en-US" altLang="ko-KR" sz="1600" dirty="0"/>
          </a:p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58DED6-230C-4298-9412-7DEA154C8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9" y="1629140"/>
            <a:ext cx="5565111" cy="487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6081AB-CBF7-432F-AE81-D5C2F000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224" y="1629141"/>
            <a:ext cx="5547709" cy="4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585</Words>
  <Application>Microsoft Office PowerPoint</Application>
  <PresentationFormat>와이드스크린</PresentationFormat>
  <Paragraphs>69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Noto Sans KR Bold</vt:lpstr>
      <vt:lpstr>Noto Sans KR Medium</vt:lpstr>
      <vt:lpstr>맑은 고딕</vt:lpstr>
      <vt:lpstr>Arial</vt:lpstr>
      <vt:lpstr>Office 테마</vt:lpstr>
      <vt:lpstr>Very Vary Shorts Generator:  AI기술을 활용한 자동 쇼츠 생성기</vt:lpstr>
      <vt:lpstr>프로젝트 소개</vt:lpstr>
      <vt:lpstr>기술개발 배경</vt:lpstr>
      <vt:lpstr>제안 기술의 특장점</vt:lpstr>
      <vt:lpstr>개발 기술 소개</vt:lpstr>
      <vt:lpstr>개발 기술 소개</vt:lpstr>
      <vt:lpstr>ChatGPT 활용방안 (강조하고싶은 내용 어필)</vt:lpstr>
      <vt:lpstr>ChatGPT 활용방안 (출력 예시)</vt:lpstr>
      <vt:lpstr>개발 결과물</vt:lpstr>
      <vt:lpstr>시연 (데모 동영상)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VVS Generator: AI기반 자동 쇼츠 생성기 </dc:title>
  <dc:creator>sunhee hwang</dc:creator>
  <cp:lastModifiedBy>218</cp:lastModifiedBy>
  <cp:revision>11</cp:revision>
  <dcterms:created xsi:type="dcterms:W3CDTF">2023-10-13T14:33:51Z</dcterms:created>
  <dcterms:modified xsi:type="dcterms:W3CDTF">2023-12-06T05:53:21Z</dcterms:modified>
</cp:coreProperties>
</file>